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6" r:id="rId3"/>
    <p:sldId id="265" r:id="rId4"/>
    <p:sldId id="261" r:id="rId5"/>
    <p:sldId id="264" r:id="rId6"/>
    <p:sldId id="259" r:id="rId7"/>
    <p:sldId id="267"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15.03.2012</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15.03.2012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15.03.2012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15.03.2012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15.03.2012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15.03.2012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15.03.2012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15.03.2012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15.03.2012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15.03.2012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15.03.2012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15.03.2012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yourcity.spb.ru/img/petr1.jpg" TargetMode="Externa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На кого из великих военных ты хотел бы быть похож?</a:t>
            </a:r>
            <a:endParaRPr lang="ru-RU" dirty="0"/>
          </a:p>
        </p:txBody>
      </p:sp>
      <p:sp>
        <p:nvSpPr>
          <p:cNvPr id="3" name="Подзаголовок 2"/>
          <p:cNvSpPr>
            <a:spLocks noGrp="1"/>
          </p:cNvSpPr>
          <p:nvPr>
            <p:ph type="subTitle" idx="1"/>
          </p:nvPr>
        </p:nvSpPr>
        <p:spPr>
          <a:xfrm>
            <a:off x="2051720" y="2492896"/>
            <a:ext cx="4248472" cy="1109768"/>
          </a:xfrm>
        </p:spPr>
        <p:txBody>
          <a:bodyPr>
            <a:normAutofit/>
          </a:bodyPr>
          <a:lstStyle/>
          <a:p>
            <a:r>
              <a:rPr lang="ru-RU" sz="3200" b="1" dirty="0" smtClean="0">
                <a:solidFill>
                  <a:schemeClr val="accent2">
                    <a:lumMod val="60000"/>
                    <a:lumOff val="40000"/>
                  </a:schemeClr>
                </a:solidFill>
                <a:effectLst>
                  <a:outerShdw blurRad="38100" dist="38100" dir="2700000" algn="tl">
                    <a:srgbClr val="000000">
                      <a:alpha val="43137"/>
                    </a:srgbClr>
                  </a:outerShdw>
                </a:effectLst>
              </a:rPr>
              <a:t>Совместные рассказы детей и родителей</a:t>
            </a:r>
            <a:endParaRPr lang="ru-RU" sz="3200" b="1" dirty="0">
              <a:solidFill>
                <a:schemeClr val="accent2">
                  <a:lumMod val="60000"/>
                  <a:lumOff val="40000"/>
                </a:schemeClr>
              </a:solidFill>
              <a:effectLst>
                <a:outerShdw blurRad="38100" dist="38100" dir="2700000" algn="tl">
                  <a:srgbClr val="000000">
                    <a:alpha val="43137"/>
                  </a:srgbClr>
                </a:outerShdw>
              </a:effectLst>
            </a:endParaRPr>
          </a:p>
        </p:txBody>
      </p:sp>
      <p:sp>
        <p:nvSpPr>
          <p:cNvPr id="4" name="TextBox 3"/>
          <p:cNvSpPr txBox="1"/>
          <p:nvPr/>
        </p:nvSpPr>
        <p:spPr>
          <a:xfrm>
            <a:off x="4860032" y="5013176"/>
            <a:ext cx="3600400" cy="1200329"/>
          </a:xfrm>
          <a:prstGeom prst="rect">
            <a:avLst/>
          </a:prstGeom>
          <a:noFill/>
        </p:spPr>
        <p:txBody>
          <a:bodyPr wrap="square" rtlCol="0">
            <a:spAutoFit/>
          </a:bodyPr>
          <a:lstStyle/>
          <a:p>
            <a:r>
              <a:rPr lang="ru-RU" dirty="0" smtClean="0"/>
              <a:t>Авторы: дети группы «Капельки», «Гномики» и их родители, под руководством воспитателей Андреевой И.Н., Кузнецовой Е.В.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908720"/>
            <a:ext cx="3528392" cy="5632311"/>
          </a:xfrm>
          <a:prstGeom prst="rect">
            <a:avLst/>
          </a:prstGeom>
        </p:spPr>
        <p:txBody>
          <a:bodyPr wrap="square">
            <a:spAutoFit/>
          </a:bodyPr>
          <a:lstStyle/>
          <a:p>
            <a:pPr lvl="0" algn="just"/>
            <a:r>
              <a:rPr lang="ru-RU" sz="1600" dirty="0" smtClean="0"/>
              <a:t>З</a:t>
            </a:r>
            <a:r>
              <a:rPr lang="ru-RU" dirty="0" smtClean="0"/>
              <a:t>а всю жизнь он не проиграл ни одной битвы, защищая нашу Родину. </a:t>
            </a:r>
            <a:r>
              <a:rPr lang="ru-RU" b="1" dirty="0" smtClean="0"/>
              <a:t> </a:t>
            </a:r>
          </a:p>
          <a:p>
            <a:pPr algn="just"/>
            <a:r>
              <a:rPr lang="ru-RU" dirty="0" smtClean="0"/>
              <a:t>Александр Невский  был очень умный. Смекалку и хитрость применил   во время сражений. Внезапно налетел на шведов, когда они не ожидали, отдыхали на берегу Невы и разгромил их. Крестоносцев-германцев победил, заманив  их на  Чудском озере в место, где тонким  был лёд . Из – за  тяжёлого вооружения лёд не выдержал. Вся армия крестоносцев утонула. Так Александр  Невский разгромил врага и сказал такие слова: “Кто с мечом к нам придёт, тот от меча и </a:t>
            </a:r>
            <a:r>
              <a:rPr lang="ru-RU" dirty="0" smtClean="0"/>
              <a:t>погибнет”.         </a:t>
            </a:r>
            <a:r>
              <a:rPr lang="ru-RU" b="1" dirty="0" smtClean="0"/>
              <a:t> Алеша К. и</a:t>
            </a:r>
            <a:r>
              <a:rPr lang="en-US" b="1" dirty="0" smtClean="0"/>
              <a:t> </a:t>
            </a:r>
            <a:r>
              <a:rPr lang="ru-RU" b="1" dirty="0" smtClean="0"/>
              <a:t>его папа</a:t>
            </a:r>
            <a:endParaRPr lang="ru-RU" b="1" dirty="0" smtClean="0"/>
          </a:p>
        </p:txBody>
      </p:sp>
      <p:sp>
        <p:nvSpPr>
          <p:cNvPr id="3" name="Прямоугольник 2"/>
          <p:cNvSpPr/>
          <p:nvPr/>
        </p:nvSpPr>
        <p:spPr>
          <a:xfrm>
            <a:off x="1475656" y="260649"/>
            <a:ext cx="3312368" cy="646331"/>
          </a:xfrm>
          <a:prstGeom prst="rect">
            <a:avLst/>
          </a:prstGeom>
        </p:spPr>
        <p:txBody>
          <a:bodyPr wrap="square">
            <a:spAutoFit/>
          </a:bodyPr>
          <a:lstStyle/>
          <a:p>
            <a:r>
              <a:rPr lang="ru-RU" b="1" dirty="0" smtClean="0"/>
              <a:t>Я хотел бы быть похож на Александра Невского.</a:t>
            </a:r>
            <a:endParaRPr lang="ru-RU" b="1" dirty="0"/>
          </a:p>
        </p:txBody>
      </p:sp>
      <p:pic>
        <p:nvPicPr>
          <p:cNvPr id="4" name="Содержимое 4" descr="Картинка 72 из 364"/>
          <p:cNvPicPr>
            <a:picLocks/>
          </p:cNvPicPr>
          <p:nvPr/>
        </p:nvPicPr>
        <p:blipFill>
          <a:blip r:embed="rId2" cstate="print"/>
          <a:stretch>
            <a:fillRect/>
          </a:stretch>
        </p:blipFill>
        <p:spPr bwMode="auto">
          <a:xfrm>
            <a:off x="5724128" y="332656"/>
            <a:ext cx="2808312" cy="579350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436096" y="1196752"/>
            <a:ext cx="3096344" cy="4801314"/>
          </a:xfrm>
          <a:prstGeom prst="rect">
            <a:avLst/>
          </a:prstGeom>
        </p:spPr>
        <p:txBody>
          <a:bodyPr wrap="square">
            <a:spAutoFit/>
          </a:bodyPr>
          <a:lstStyle/>
          <a:p>
            <a:pPr algn="just"/>
            <a:r>
              <a:rPr lang="ru-RU" dirty="0" smtClean="0"/>
              <a:t>Он защитил нашу Русь от хана Мамая.  Если бы не он, то Мамай бы убил много наших людей, разграбил бы города и села. Дмитрий Донской собрал со всех княжеств Руси князей  со своими дружинами в единую рать на битву с Мамаем и  освободил  Русь от врагов. Сам бился вместе со своими дружинниками, был ранен. Едва остался жив, но освободил русскую землю от нашествия татар. </a:t>
            </a:r>
          </a:p>
          <a:p>
            <a:r>
              <a:rPr lang="ru-RU" dirty="0" smtClean="0"/>
              <a:t>                                                                                                                      </a:t>
            </a:r>
            <a:r>
              <a:rPr lang="ru-RU" b="1" dirty="0" err="1" smtClean="0"/>
              <a:t>Тютрин</a:t>
            </a:r>
            <a:r>
              <a:rPr lang="ru-RU" b="1" dirty="0" smtClean="0"/>
              <a:t> Борис и его мама</a:t>
            </a:r>
          </a:p>
        </p:txBody>
      </p:sp>
      <p:sp>
        <p:nvSpPr>
          <p:cNvPr id="4" name="Прямоугольник 3"/>
          <p:cNvSpPr/>
          <p:nvPr/>
        </p:nvSpPr>
        <p:spPr>
          <a:xfrm>
            <a:off x="5508104" y="476673"/>
            <a:ext cx="2952328" cy="646331"/>
          </a:xfrm>
          <a:prstGeom prst="rect">
            <a:avLst/>
          </a:prstGeom>
        </p:spPr>
        <p:txBody>
          <a:bodyPr wrap="square">
            <a:spAutoFit/>
          </a:bodyPr>
          <a:lstStyle/>
          <a:p>
            <a:r>
              <a:rPr lang="ru-RU" b="1" dirty="0" smtClean="0"/>
              <a:t>Я хотел бы быть похож на Дмитрия Донского.</a:t>
            </a:r>
            <a:endParaRPr lang="ru-RU" b="1" dirty="0"/>
          </a:p>
        </p:txBody>
      </p:sp>
      <p:pic>
        <p:nvPicPr>
          <p:cNvPr id="5" name="Рисунок 4" descr="Картинка 66 из 4375"/>
          <p:cNvPicPr/>
          <p:nvPr/>
        </p:nvPicPr>
        <p:blipFill>
          <a:blip r:embed="rId2" cstate="print"/>
          <a:srcRect/>
          <a:stretch>
            <a:fillRect/>
          </a:stretch>
        </p:blipFill>
        <p:spPr bwMode="auto">
          <a:xfrm>
            <a:off x="1547664" y="1340768"/>
            <a:ext cx="3528393" cy="388843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75656" y="4293096"/>
            <a:ext cx="7272808" cy="2585323"/>
          </a:xfrm>
          <a:prstGeom prst="rect">
            <a:avLst/>
          </a:prstGeom>
          <a:noFill/>
        </p:spPr>
        <p:txBody>
          <a:bodyPr wrap="square" rtlCol="0">
            <a:spAutoFit/>
          </a:bodyPr>
          <a:lstStyle/>
          <a:p>
            <a:pPr lvl="0"/>
            <a:r>
              <a:rPr lang="ru-RU" b="1" dirty="0" smtClean="0"/>
              <a:t>Мне понравились Кузьма Минин  и князь Дмитрий Пожарский. </a:t>
            </a:r>
            <a:r>
              <a:rPr lang="ru-RU" dirty="0" smtClean="0"/>
              <a:t>Кузьма Минин   не был князем и не был воителем. Он просто  хотел  защитить русскую землю от   грабителей, захватчиков поляков. Кузьма Минин призвал народ продавать свое имущество,  дома, чтобы на эти деньги собрать войско. Князь Дмитрий Пожарский возглавил это войско,  привел его к Москве. У кремлевских стен была одержана победа.  Они прогнали поляков   и освободили Русь.</a:t>
            </a:r>
          </a:p>
          <a:p>
            <a:pPr lvl="0"/>
            <a:r>
              <a:rPr lang="ru-RU" b="1" dirty="0" err="1" smtClean="0"/>
              <a:t>Черневич</a:t>
            </a:r>
            <a:r>
              <a:rPr lang="ru-RU" b="1" dirty="0" smtClean="0"/>
              <a:t> Юля и ее мама</a:t>
            </a:r>
          </a:p>
          <a:p>
            <a:endParaRPr lang="ru-RU" dirty="0"/>
          </a:p>
        </p:txBody>
      </p:sp>
      <p:pic>
        <p:nvPicPr>
          <p:cNvPr id="4" name="Picture 2" descr="http://go1.imgsmail.ru/imgpreview?u=http%3A//goldenyar.ru/images/tenprichin/istor.jpg&amp;mb=18">
            <a:hlinkClick r:id=""/>
          </p:cNvPr>
          <p:cNvPicPr>
            <a:picLocks noChangeAspect="1" noChangeArrowheads="1"/>
          </p:cNvPicPr>
          <p:nvPr/>
        </p:nvPicPr>
        <p:blipFill>
          <a:blip r:embed="rId2" cstate="print"/>
          <a:srcRect/>
          <a:stretch>
            <a:fillRect/>
          </a:stretch>
        </p:blipFill>
        <p:spPr bwMode="auto">
          <a:xfrm>
            <a:off x="2339752" y="260648"/>
            <a:ext cx="5184576" cy="388843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55976" y="332656"/>
            <a:ext cx="4608512" cy="3139321"/>
          </a:xfrm>
          <a:prstGeom prst="rect">
            <a:avLst/>
          </a:prstGeom>
        </p:spPr>
        <p:txBody>
          <a:bodyPr wrap="square">
            <a:spAutoFit/>
          </a:bodyPr>
          <a:lstStyle/>
          <a:p>
            <a:r>
              <a:rPr lang="ru-RU" b="1" dirty="0" smtClean="0"/>
              <a:t>Я бы хотел быть похож на великого русского полководца Александра Васильевича Суворова. </a:t>
            </a:r>
            <a:r>
              <a:rPr lang="ru-RU" dirty="0" smtClean="0"/>
              <a:t>Во время сражений он применял такие тактики, что тысячи врагов не могли устоять против нескольких сотен. Суворов одержал 60 побед  и ни разу не  проиграл. Таким он был талантливым  и умным. Солдаты под его командованием получали хорошую выучку, становились физически выносливыми и крепкими духом. Они очень любили Суворова, верили</a:t>
            </a:r>
            <a:r>
              <a:rPr lang="en-US" dirty="0" smtClean="0"/>
              <a:t> </a:t>
            </a:r>
            <a:r>
              <a:rPr lang="ru-RU" dirty="0" smtClean="0"/>
              <a:t>ему, </a:t>
            </a:r>
            <a:endParaRPr lang="ru-RU" dirty="0"/>
          </a:p>
        </p:txBody>
      </p:sp>
      <p:pic>
        <p:nvPicPr>
          <p:cNvPr id="3" name="Рисунок 2"/>
          <p:cNvPicPr/>
          <p:nvPr/>
        </p:nvPicPr>
        <p:blipFill>
          <a:blip r:embed="rId2" cstate="print"/>
          <a:srcRect/>
          <a:stretch>
            <a:fillRect/>
          </a:stretch>
        </p:blipFill>
        <p:spPr bwMode="auto">
          <a:xfrm>
            <a:off x="1547664" y="404665"/>
            <a:ext cx="2592288" cy="2880320"/>
          </a:xfrm>
          <a:prstGeom prst="rect">
            <a:avLst/>
          </a:prstGeom>
          <a:noFill/>
          <a:ln w="9525">
            <a:noFill/>
            <a:miter lim="800000"/>
            <a:headEnd/>
            <a:tailEnd/>
          </a:ln>
        </p:spPr>
      </p:pic>
      <p:pic>
        <p:nvPicPr>
          <p:cNvPr id="4" name="Рисунок 3"/>
          <p:cNvPicPr/>
          <p:nvPr/>
        </p:nvPicPr>
        <p:blipFill>
          <a:blip r:embed="rId3" cstate="print"/>
          <a:srcRect/>
          <a:stretch>
            <a:fillRect/>
          </a:stretch>
        </p:blipFill>
        <p:spPr bwMode="auto">
          <a:xfrm>
            <a:off x="4427984" y="3429000"/>
            <a:ext cx="4248472" cy="3168352"/>
          </a:xfrm>
          <a:prstGeom prst="rect">
            <a:avLst/>
          </a:prstGeom>
          <a:noFill/>
          <a:ln w="9525">
            <a:noFill/>
            <a:miter lim="800000"/>
            <a:headEnd/>
            <a:tailEnd/>
          </a:ln>
        </p:spPr>
      </p:pic>
      <p:sp>
        <p:nvSpPr>
          <p:cNvPr id="5" name="Прямоугольник 4"/>
          <p:cNvSpPr/>
          <p:nvPr/>
        </p:nvSpPr>
        <p:spPr>
          <a:xfrm>
            <a:off x="1259632" y="3501008"/>
            <a:ext cx="3096344" cy="3139321"/>
          </a:xfrm>
          <a:prstGeom prst="rect">
            <a:avLst/>
          </a:prstGeom>
        </p:spPr>
        <p:txBody>
          <a:bodyPr wrap="square">
            <a:spAutoFit/>
          </a:bodyPr>
          <a:lstStyle/>
          <a:p>
            <a:pPr algn="just"/>
            <a:r>
              <a:rPr lang="ru-RU" dirty="0" smtClean="0"/>
              <a:t>готовы были идти за своим военачальником и в огонь и в воду. Он заботился не только о солдатах, но и об  солдатских детях. Учил их грамоте. Сам написал для них книжки. Все победы его были    во славу и процветание Отечества, в котором мы живем.</a:t>
            </a:r>
            <a:r>
              <a:rPr lang="en-US" dirty="0" smtClean="0"/>
              <a:t> </a:t>
            </a:r>
            <a:endParaRPr lang="ru-RU" dirty="0" smtClean="0"/>
          </a:p>
          <a:p>
            <a:pPr algn="r"/>
            <a:r>
              <a:rPr lang="ru-RU" b="1" dirty="0" smtClean="0"/>
              <a:t>Вова Коновалов</a:t>
            </a:r>
            <a:r>
              <a:rPr lang="en-US" b="1" dirty="0" smtClean="0"/>
              <a:t> </a:t>
            </a:r>
            <a:r>
              <a:rPr lang="ru-RU" b="1" dirty="0" smtClean="0"/>
              <a:t>и  его мама</a:t>
            </a:r>
            <a:endParaRPr lang="ru-RU"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yourcity.spb.ru/img/petr1.jpg">
            <a:hlinkClick r:id="rId2"/>
          </p:cNvPr>
          <p:cNvPicPr>
            <a:picLocks noChangeAspect="1" noChangeArrowheads="1"/>
          </p:cNvPicPr>
          <p:nvPr/>
        </p:nvPicPr>
        <p:blipFill>
          <a:blip r:embed="rId3" cstate="print"/>
          <a:srcRect/>
          <a:stretch>
            <a:fillRect/>
          </a:stretch>
        </p:blipFill>
        <p:spPr bwMode="auto">
          <a:xfrm>
            <a:off x="1403648" y="188641"/>
            <a:ext cx="2160240" cy="3123876"/>
          </a:xfrm>
          <a:prstGeom prst="rect">
            <a:avLst/>
          </a:prstGeom>
          <a:noFill/>
        </p:spPr>
      </p:pic>
      <p:pic>
        <p:nvPicPr>
          <p:cNvPr id="5" name="Picture 4" descr="http://old.mr7.ru/netcat_files/765/570/poltavskaya_bitva_580.jpg"/>
          <p:cNvPicPr>
            <a:picLocks noChangeAspect="1" noChangeArrowheads="1"/>
          </p:cNvPicPr>
          <p:nvPr/>
        </p:nvPicPr>
        <p:blipFill>
          <a:blip r:embed="rId4" cstate="print"/>
          <a:srcRect/>
          <a:stretch>
            <a:fillRect/>
          </a:stretch>
        </p:blipFill>
        <p:spPr bwMode="auto">
          <a:xfrm>
            <a:off x="3963520" y="188640"/>
            <a:ext cx="4748432" cy="3168352"/>
          </a:xfrm>
          <a:prstGeom prst="rect">
            <a:avLst/>
          </a:prstGeom>
          <a:noFill/>
        </p:spPr>
      </p:pic>
      <p:sp>
        <p:nvSpPr>
          <p:cNvPr id="6" name="Прямоугольник 5"/>
          <p:cNvSpPr/>
          <p:nvPr/>
        </p:nvSpPr>
        <p:spPr>
          <a:xfrm>
            <a:off x="1187624" y="3501008"/>
            <a:ext cx="7956376" cy="3293209"/>
          </a:xfrm>
          <a:prstGeom prst="rect">
            <a:avLst/>
          </a:prstGeom>
        </p:spPr>
        <p:txBody>
          <a:bodyPr wrap="square">
            <a:spAutoFit/>
          </a:bodyPr>
          <a:lstStyle/>
          <a:p>
            <a:r>
              <a:rPr lang="ru-RU" sz="1600" dirty="0" smtClean="0"/>
              <a:t>К победам во славу и процветание Отечества всегда стремился наш царь Пётр I. Он был очень энергичным, решительным. Хотел многое знать, многое уметь. Для этого ездил за границу. В  Голландии учился кораблестроению. Царем были освоены 14 ремесел, изучено военное дело. Неудачи и трудности не останавливали его, а придавали еще большей решительности, чтобы добиться цели. Когда была разгромлена   русская армия под Нарвой, царь не упал духом. Принял поражение как хороший урок. «Славы не ищем... – сказал он, - И еще десять раз разобьют, потом уж мы одолеем...” Во время Полтавской  битвы сам командовал русскими войсками и  победил шведов. Когда шведские генералы сдались и сложили своё оружие и знамёна перед царем. Петр I пригласил их всех к себе на пир в честь победы. Шведские генералы были удивлены этому. А Пётр I благодарил их за то, что они научили его воевать и побеждать. </a:t>
            </a:r>
          </a:p>
          <a:p>
            <a:r>
              <a:rPr lang="ru-RU" sz="1600" b="1" dirty="0" smtClean="0"/>
              <a:t>Я восхищаюсь Пётром I за его  любовь к стране и умение учиться у других.</a:t>
            </a:r>
          </a:p>
          <a:p>
            <a:pPr algn="r"/>
            <a:r>
              <a:rPr lang="ru-RU" sz="1600" b="1" dirty="0" smtClean="0"/>
              <a:t>Елена Валерьевна, воспитатель группы «Гномики» </a:t>
            </a:r>
            <a:endParaRPr lang="ru-RU" sz="1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1700808"/>
            <a:ext cx="6840760" cy="2862322"/>
          </a:xfrm>
          <a:prstGeom prst="rect">
            <a:avLst/>
          </a:prstGeom>
          <a:noFill/>
        </p:spPr>
        <p:txBody>
          <a:bodyPr wrap="square" rtlCol="0">
            <a:spAutoFit/>
          </a:bodyPr>
          <a:lstStyle/>
          <a:p>
            <a:r>
              <a:rPr lang="ru-RU" sz="3600" b="1" dirty="0" smtClean="0">
                <a:solidFill>
                  <a:schemeClr val="accent2">
                    <a:lumMod val="60000"/>
                    <a:lumOff val="40000"/>
                  </a:schemeClr>
                </a:solidFill>
                <a:effectLst>
                  <a:outerShdw blurRad="38100" dist="38100" dir="2700000" algn="tl">
                    <a:srgbClr val="000000">
                      <a:alpha val="43137"/>
                    </a:srgbClr>
                  </a:outerShdw>
                </a:effectLst>
              </a:rPr>
              <a:t>Благодарим за помощь наших пап и мам, воспитателей и библиотекаря центральной детской библиотеки г. Саянска Кулешову Надежду Николаевну</a:t>
            </a:r>
            <a:endParaRPr lang="ru-RU" sz="3600" b="1" dirty="0">
              <a:solidFill>
                <a:schemeClr val="accent2">
                  <a:lumMod val="60000"/>
                  <a:lumOff val="40000"/>
                </a:schemeClr>
              </a:solidFill>
              <a:effectLst>
                <a:outerShdw blurRad="38100" dist="38100" dir="2700000" algn="tl">
                  <a:srgbClr val="000000">
                    <a:alpha val="43137"/>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519</TotalTime>
  <Words>657</Words>
  <Application>Microsoft Office PowerPoint</Application>
  <PresentationFormat>Экран (4:3)</PresentationFormat>
  <Paragraphs>18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Солнцестояние</vt:lpstr>
      <vt:lpstr>На кого из великих военных ты хотел бы быть похож?</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 кого из великих военных ты хотел бы быть похож?</dc:title>
  <cp:lastModifiedBy>Home</cp:lastModifiedBy>
  <cp:revision>59</cp:revision>
  <dcterms:modified xsi:type="dcterms:W3CDTF">2012-03-15T04:48:03Z</dcterms:modified>
</cp:coreProperties>
</file>